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C3652-5DEA-4C5E-94B2-B51A99DFABD5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07A6-BEB1-4362-AA32-2F83A90BD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53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C3652-5DEA-4C5E-94B2-B51A99DFABD5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07A6-BEB1-4362-AA32-2F83A90BD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254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C3652-5DEA-4C5E-94B2-B51A99DFABD5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07A6-BEB1-4362-AA32-2F83A90BD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541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C3652-5DEA-4C5E-94B2-B51A99DFABD5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07A6-BEB1-4362-AA32-2F83A90BD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634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C3652-5DEA-4C5E-94B2-B51A99DFABD5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07A6-BEB1-4362-AA32-2F83A90BD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732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C3652-5DEA-4C5E-94B2-B51A99DFABD5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07A6-BEB1-4362-AA32-2F83A90BD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344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C3652-5DEA-4C5E-94B2-B51A99DFABD5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07A6-BEB1-4362-AA32-2F83A90BD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590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C3652-5DEA-4C5E-94B2-B51A99DFABD5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07A6-BEB1-4362-AA32-2F83A90BD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854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C3652-5DEA-4C5E-94B2-B51A99DFABD5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07A6-BEB1-4362-AA32-2F83A90BD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517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C3652-5DEA-4C5E-94B2-B51A99DFABD5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07A6-BEB1-4362-AA32-2F83A90BD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88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C3652-5DEA-4C5E-94B2-B51A99DFABD5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07A6-BEB1-4362-AA32-2F83A90BD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72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C3652-5DEA-4C5E-94B2-B51A99DFABD5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407A6-BEB1-4362-AA32-2F83A90BD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94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g"/><Relationship Id="rId7" Type="http://schemas.openxmlformats.org/officeDocument/2006/relationships/image" Target="../media/image3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37.jpg"/><Relationship Id="rId4" Type="http://schemas.openxmlformats.org/officeDocument/2006/relationships/image" Target="../media/image31.jpeg"/><Relationship Id="rId9" Type="http://schemas.openxmlformats.org/officeDocument/2006/relationships/image" Target="../media/image3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4707"/>
            <a:ext cx="12192000" cy="70227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1330036"/>
            <a:ext cx="922712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взаимодействия ДОУ на муниципальном уровне как фактор социализации детей в дошкольных организациях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35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1382" y="5181600"/>
            <a:ext cx="960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23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227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615" y="524073"/>
            <a:ext cx="8376630" cy="621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3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4707"/>
            <a:ext cx="12192000" cy="70227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7310" y="1330036"/>
            <a:ext cx="1124989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проекты</a:t>
            </a:r>
          </a:p>
          <a:p>
            <a:pPr marL="685800" indent="-685800">
              <a:buFontTx/>
              <a:buChar char="-"/>
            </a:pP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зимними видами спорта</a:t>
            </a:r>
          </a:p>
          <a:p>
            <a:pPr marL="685800" indent="-685800">
              <a:buFontTx/>
              <a:buChar char="-"/>
            </a:pP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бегут!!!</a:t>
            </a:r>
          </a:p>
          <a:p>
            <a:pPr marL="685800" indent="-685800">
              <a:buFontTx/>
              <a:buChar char="-"/>
            </a:pP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 победы</a:t>
            </a:r>
          </a:p>
          <a:p>
            <a:pPr marL="685800" indent="-685800">
              <a:buFontTx/>
              <a:buChar char="-"/>
            </a:pP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Качканар, Готовим Тебе Олимпийцев</a:t>
            </a:r>
          </a:p>
          <a:p>
            <a:pPr marL="685800" indent="-685800" algn="ctr">
              <a:buFontTx/>
              <a:buChar char="-"/>
            </a:pPr>
            <a:endParaRPr lang="ru-RU" sz="4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algn="ctr">
              <a:buFontTx/>
              <a:buChar char="-"/>
            </a:pP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25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227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5638" y="530841"/>
            <a:ext cx="11139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зимними видами спорта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3" t="20000" r="12632" b="12000"/>
          <a:stretch/>
        </p:blipFill>
        <p:spPr>
          <a:xfrm>
            <a:off x="203834" y="1650838"/>
            <a:ext cx="2918112" cy="32999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75" r="8788"/>
          <a:stretch/>
        </p:blipFill>
        <p:spPr>
          <a:xfrm>
            <a:off x="7772401" y="4623834"/>
            <a:ext cx="3782291" cy="22555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780" y="4610039"/>
            <a:ext cx="3410074" cy="25571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150" y="2018453"/>
            <a:ext cx="3048000" cy="2286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855" y="1736236"/>
            <a:ext cx="3424289" cy="256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57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3"/>
            <a:ext cx="12192000" cy="70227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09559" y="966895"/>
            <a:ext cx="9227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БЕГУТ!!!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4" t="17980" b="13333"/>
          <a:stretch/>
        </p:blipFill>
        <p:spPr>
          <a:xfrm>
            <a:off x="387927" y="242474"/>
            <a:ext cx="3189969" cy="31726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7" r="18568"/>
          <a:stretch/>
        </p:blipFill>
        <p:spPr>
          <a:xfrm>
            <a:off x="7841070" y="1964148"/>
            <a:ext cx="4305732" cy="25999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07" y="3655776"/>
            <a:ext cx="4096512" cy="30723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382" y="3090072"/>
            <a:ext cx="2706624" cy="36088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664" y="4548507"/>
            <a:ext cx="3268980" cy="2451735"/>
          </a:xfrm>
          <a:prstGeom prst="rect">
            <a:avLst/>
          </a:prstGeom>
        </p:spPr>
      </p:pic>
      <p:pic>
        <p:nvPicPr>
          <p:cNvPr id="11" name="Picture 2" descr="Картинки по запросу картинки спорт прозрачный фон">
            <a:extLst>
              <a:ext uri="{FF2B5EF4-FFF2-40B4-BE49-F238E27FC236}">
                <a16:creationId xmlns:a16="http://schemas.microsoft.com/office/drawing/2014/main" id="{5E48BF74-03F9-4A40-9F59-D9397CC1D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349" y="27432"/>
            <a:ext cx="1637877" cy="173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78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4707"/>
            <a:ext cx="12192000" cy="70227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1330036"/>
            <a:ext cx="9227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 победы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215" y="2895600"/>
            <a:ext cx="3956859" cy="22305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5069"/>
            <a:ext cx="3779520" cy="28346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20" y="3657600"/>
            <a:ext cx="4267200" cy="3200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0"/>
            <a:ext cx="2926080" cy="21945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480" y="131007"/>
            <a:ext cx="3291840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7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4707"/>
            <a:ext cx="12192000" cy="70227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1330036"/>
            <a:ext cx="92271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Качканар,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отовим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ебе</a:t>
            </a: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лимпийцев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img0.liveinternet.ru/images/attach/c/11/116/418/116418534_large_2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2115" y="5247248"/>
            <a:ext cx="857224" cy="1610752"/>
          </a:xfrm>
          <a:prstGeom prst="rect">
            <a:avLst/>
          </a:prstGeom>
          <a:noFill/>
        </p:spPr>
      </p:pic>
      <p:pic>
        <p:nvPicPr>
          <p:cNvPr id="5" name="Picture 6" descr="http://sportland.at.ua/Mal/2b49e5dc83f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140615" y="634171"/>
            <a:ext cx="1071570" cy="1677828"/>
          </a:xfrm>
          <a:prstGeom prst="rect">
            <a:avLst/>
          </a:prstGeom>
          <a:noFill/>
        </p:spPr>
      </p:pic>
      <p:pic>
        <p:nvPicPr>
          <p:cNvPr id="6" name="Picture 8" descr="http://www.playcast.ru/uploads/2016/12/25/2103766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3591" y="186214"/>
            <a:ext cx="952489" cy="1285860"/>
          </a:xfrm>
          <a:prstGeom prst="rect">
            <a:avLst/>
          </a:prstGeom>
          <a:noFill/>
        </p:spPr>
      </p:pic>
      <p:pic>
        <p:nvPicPr>
          <p:cNvPr id="8" name="Picture 4" descr="https://static.tildacdn.com/tild6635-3830-4366-a161-356461313137/116418315_1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9394" y="5111190"/>
            <a:ext cx="1002584" cy="1285884"/>
          </a:xfrm>
          <a:prstGeom prst="rect">
            <a:avLst/>
          </a:prstGeom>
          <a:noFill/>
        </p:spPr>
      </p:pic>
      <p:pic>
        <p:nvPicPr>
          <p:cNvPr id="10" name="Рисунок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6" y="2676833"/>
            <a:ext cx="4616770" cy="3375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1" b="9899"/>
          <a:stretch/>
        </p:blipFill>
        <p:spPr>
          <a:xfrm>
            <a:off x="8854746" y="-42371"/>
            <a:ext cx="2815503" cy="380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27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227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1330036"/>
            <a:ext cx="92271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– </a:t>
            </a: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СПОРТА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0" t="-605" r="19996" b="1212"/>
          <a:stretch/>
        </p:blipFill>
        <p:spPr>
          <a:xfrm>
            <a:off x="290946" y="3346646"/>
            <a:ext cx="3519054" cy="27438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039" y="55003"/>
            <a:ext cx="2924750" cy="21932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6" y="-47804"/>
            <a:ext cx="3198945" cy="23988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946" y="3346646"/>
            <a:ext cx="3838734" cy="28786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0" t="6781" r="26296" b="9171"/>
          <a:stretch/>
        </p:blipFill>
        <p:spPr>
          <a:xfrm>
            <a:off x="8534399" y="3032760"/>
            <a:ext cx="3597450" cy="357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8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4707"/>
            <a:ext cx="12192000" cy="70227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18384" r="8333" b="3434"/>
          <a:stretch/>
        </p:blipFill>
        <p:spPr>
          <a:xfrm>
            <a:off x="332508" y="0"/>
            <a:ext cx="3241963" cy="25922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034" y="1"/>
            <a:ext cx="3837711" cy="25922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t="8687" r="21984" b="11515"/>
          <a:stretch/>
        </p:blipFill>
        <p:spPr>
          <a:xfrm>
            <a:off x="242452" y="3193565"/>
            <a:ext cx="4336472" cy="29081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0" r="19023"/>
          <a:stretch/>
        </p:blipFill>
        <p:spPr>
          <a:xfrm>
            <a:off x="3906979" y="154938"/>
            <a:ext cx="3948547" cy="22823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011" y="3075326"/>
            <a:ext cx="3838734" cy="2878614"/>
          </a:xfrm>
          <a:prstGeom prst="rect">
            <a:avLst/>
          </a:prstGeom>
        </p:spPr>
      </p:pic>
      <p:pic>
        <p:nvPicPr>
          <p:cNvPr id="9" name="Picture 6" descr="Картинки по запросу картинки спорт прозрачный фон">
            <a:extLst>
              <a:ext uri="{FF2B5EF4-FFF2-40B4-BE49-F238E27FC236}">
                <a16:creationId xmlns:a16="http://schemas.microsoft.com/office/drawing/2014/main" id="{A91D323F-4824-4F1D-BC75-754107CF3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44" y="5403555"/>
            <a:ext cx="1295990" cy="129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6" t="40808" r="15522" b="10909"/>
          <a:stretch/>
        </p:blipFill>
        <p:spPr>
          <a:xfrm>
            <a:off x="4686623" y="2756820"/>
            <a:ext cx="2278174" cy="20781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8" b="10100"/>
          <a:stretch/>
        </p:blipFill>
        <p:spPr>
          <a:xfrm>
            <a:off x="6249858" y="4524381"/>
            <a:ext cx="1770898" cy="217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62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54</Words>
  <Application>Microsoft Office PowerPoint</Application>
  <PresentationFormat>Широкоэкранный</PresentationFormat>
  <Paragraphs>16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18</cp:revision>
  <dcterms:created xsi:type="dcterms:W3CDTF">2019-02-19T08:28:42Z</dcterms:created>
  <dcterms:modified xsi:type="dcterms:W3CDTF">2019-02-20T17:09:26Z</dcterms:modified>
</cp:coreProperties>
</file>